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7620000" cy="5715000"/>
  <p:notesSz cx="6858000" cy="9144000"/>
  <p:defaultTextStyle>
    <a:defPPr>
      <a:defRPr lang="ru-RU"/>
    </a:defPPr>
    <a:lvl1pPr marL="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1pPr>
    <a:lvl2pPr marL="32004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2pPr>
    <a:lvl3pPr marL="64008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3pPr>
    <a:lvl4pPr marL="96012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4pPr>
    <a:lvl5pPr marL="128016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5pPr>
    <a:lvl6pPr marL="160020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6pPr>
    <a:lvl7pPr marL="192024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7pPr>
    <a:lvl8pPr marL="224028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8pPr>
    <a:lvl9pPr marL="2560320" algn="l" defTabSz="640080" rtl="0" eaLnBrk="1" latinLnBrk="0" hangingPunct="1">
      <a:defRPr sz="126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3F50-2075-4EE9-9F20-7FDC3263E1B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F3F1A-A980-4AB6-87D3-F4D52F42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3875" y="304271"/>
            <a:ext cx="657225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3875" y="1521354"/>
            <a:ext cx="65722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3875" y="5296959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23F50-2075-4EE9-9F20-7FDC3263E1BF}" type="datetimeFigureOut">
              <a:rPr lang="ru-RU" smtClean="0"/>
              <a:t>01.03.2021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24125" y="5296959"/>
            <a:ext cx="25717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381625" y="5296959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F3F1A-A980-4AB6-87D3-F4D52F42D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76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41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2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24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29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9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21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70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5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31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8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99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416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Вячеславович Сливанков</dc:creator>
  <cp:lastModifiedBy>Юрий Вячеславович Сливанков</cp:lastModifiedBy>
  <cp:revision>1</cp:revision>
  <dcterms:created xsi:type="dcterms:W3CDTF">2021-03-01T13:10:47Z</dcterms:created>
  <dcterms:modified xsi:type="dcterms:W3CDTF">2021-03-01T13:10:47Z</dcterms:modified>
</cp:coreProperties>
</file>